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8D8E3-540C-423F-8664-CDF94879E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5451B1-2BE1-46D7-94CD-9BF388B70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F34C0C-C305-4A15-A975-DCCBA2A9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D304BC-B2B9-4F75-8BF7-83780E7D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EDF8D3-769B-4DBD-B21F-86F6C21C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31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504A7-3C26-4D24-BAA7-94E12BB8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17FCA1-F042-47C2-90E5-5844C559A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C8660-B41F-492A-8348-C486C53D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DEE2DA-94D5-4C62-A599-95D71053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641E3C-AD54-4C27-950F-DC7D7FDD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1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BF43AF-00F7-45C9-A438-123F6B302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D9AB1D-93AC-4418-AB3A-136C8C80D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892EA9-0384-4220-8B66-4AF35FE6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AE6DB-158A-49D5-B342-BE5D4A484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68DFEA-C233-4C58-BFE7-7CD3B321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08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BFA45-34B7-4B82-95CA-8B192D51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7B6624-FEEA-4A27-A558-517AEF74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32EF58-9E2A-4E29-A012-DB62307C6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505FAA-645E-45A0-B926-F13135DB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E7EC06-1017-400B-87BB-CF6B1AB8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02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A4E30-87A9-4A12-B3CB-99F1B9DF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375375-D739-4574-A3EB-6B5D188A1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D3ABFB-7C62-406D-80B4-7E517DD6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2419D4-489B-4C70-8B16-813F4DB38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0181B4-64B9-4052-8EFB-29934FBF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0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76F80-D6CC-4A46-922E-04BE169A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82A635-3616-412E-A43C-D024D54CF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831A18-FC40-4AC7-891A-F0F6D25D0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7B2BCC-4A45-4E3C-85DC-2EF6BDA5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B6EAEF-5077-4B44-A54B-F41CB545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96253A-9431-4EC9-8BDD-B7697CAC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26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CA90B-039E-49F1-9316-65E206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674008-A223-402C-81FA-7200098F1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4490BA-69E8-4C73-B7A8-0B6CA9A0C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E2C47A-0A9E-456A-A51A-61F87CB56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B5A8F8-3E25-4D6A-B0D8-50126982D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8FC1D6-D8DC-42C6-A9D5-7877B83C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C7F17E4-EBBE-4490-AF2E-D29453AA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7B01DA-864A-4547-B978-40BA1EDA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78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170F9-4669-430A-A3B3-1D007C00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AF84E7-3F35-4511-99CC-3380A220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E2AB9F-33C2-4C9B-BE79-1169AD6B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A4076B5-AB6B-4C39-928B-5BFE8A9F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08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238440C-4AFD-4CAC-8C20-E5D251DA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6F1CFB-1525-4BCE-8243-EE94EF17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7DDF08-5690-436B-889B-44FF7B1B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22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EFB24-4626-430E-86CC-DDF12C9E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56B4B2-C11E-4333-9A02-634926CAA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803EF8-CB48-431B-9164-79AE4DF8C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46A9FC-D43D-4910-AAB3-76B91EB7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A54F4F-27DC-4553-80BC-18F7F7B4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EBE222-AA03-4594-B170-4222F102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9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ED454-5172-4C6C-BAC7-55E6427B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73C489-A485-49ED-9637-C74006464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67C95A-85F1-40CE-8250-A04C29999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08D6F3-B917-46D0-8522-6C70430E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BB4A9B-CE40-40E1-B645-C9E5E1B5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419CD1-CE0E-43DD-B23B-DC443346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9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6F5D11-D8E6-479E-9538-74E41C28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4F5E14-146A-413F-B89F-5ADE0A536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B56C41-9788-4FC8-A45A-4485E1D61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652C-7BEA-4410-AA40-60666C1B2006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DA913E-99CC-4973-859F-593F1487B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BEDB5E-8DAE-4686-AA62-FBFEA222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16904-F732-4384-A4CF-01F683F2A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00A34-345F-4508-AE26-431D1A8AB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Protocolo de segurança contra a Covid-19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40EAFD-9E05-4D05-98D2-1C54D2D82F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Material produzido pelo comitê de Biossegurança da Faculdade de Educação da </a:t>
            </a:r>
            <a:r>
              <a:rPr lang="pt-BR" dirty="0" err="1"/>
              <a:t>FaE</a:t>
            </a:r>
            <a:br>
              <a:rPr lang="pt-BR" dirty="0"/>
            </a:br>
            <a:br>
              <a:rPr lang="pt-BR" dirty="0"/>
            </a:br>
            <a:r>
              <a:rPr lang="pt-BR" dirty="0" err="1"/>
              <a:t>Fev</a:t>
            </a:r>
            <a:r>
              <a:rPr lang="pt-BR" dirty="0"/>
              <a:t>/2022</a:t>
            </a:r>
          </a:p>
        </p:txBody>
      </p:sp>
    </p:spTree>
    <p:extLst>
      <p:ext uri="{BB962C8B-B14F-4D97-AF65-F5344CB8AC3E}">
        <p14:creationId xmlns:p14="http://schemas.microsoft.com/office/powerpoint/2010/main" val="73826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B63B21-9A07-47DB-9D02-63484AE2B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74" y="0"/>
            <a:ext cx="4870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E7002D-7AC4-46F2-A4B0-7D4A62550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3" y="0"/>
            <a:ext cx="4864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0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49CAA3-CCB4-4B9C-8BC0-E14D72BA0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0A2DB5-0D11-447E-902B-2E9CE7450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B7D335-DA89-4CF7-A171-E64A56C0F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1" y="0"/>
            <a:ext cx="970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6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8AD3F3-BF17-4776-AA78-DA45C2CC8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7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0C2E40-8D43-46C9-809B-266B9FF35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6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3128C9-0923-4EEA-9C76-F7DFFC572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90E57-B7AF-4055-AC62-E2C0E1716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0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D19815-FFD4-4810-AED6-F24C57D1F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8F3B3F-1D5A-4507-ACE6-F3A76D9AD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05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Protocolo de segurança contra a Covid-19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 de segurança contra a Covid-19</dc:title>
  <dc:creator>Teresinha  Kawasaki</dc:creator>
  <cp:lastModifiedBy>Teresinha  Kawasaki</cp:lastModifiedBy>
  <cp:revision>1</cp:revision>
  <dcterms:created xsi:type="dcterms:W3CDTF">2022-03-24T19:40:39Z</dcterms:created>
  <dcterms:modified xsi:type="dcterms:W3CDTF">2022-03-24T19:41:10Z</dcterms:modified>
</cp:coreProperties>
</file>